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4" autoAdjust="0"/>
    <p:restoredTop sz="94660"/>
  </p:normalViewPr>
  <p:slideViewPr>
    <p:cSldViewPr snapToGrid="0">
      <p:cViewPr>
        <p:scale>
          <a:sx n="72" d="100"/>
          <a:sy n="72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2520D4-5F18-4147-9773-B27F86EBB20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0C75B8A5-4296-4976-B961-11F4BF08B164}">
      <dgm:prSet/>
      <dgm:spPr/>
      <dgm:t>
        <a:bodyPr/>
        <a:lstStyle/>
        <a:p>
          <a:r>
            <a:rPr lang="en-US"/>
            <a:t>As there are as many principal components as there are variables in the data, principal components are constructed in such a manner that the first principal component accounts for the largest possible variance .</a:t>
          </a:r>
        </a:p>
      </dgm:t>
    </dgm:pt>
    <dgm:pt modelId="{E7AB1EE1-B23E-4BBB-9A12-33F9C14F9C0B}" type="parTrans" cxnId="{961B3CD3-72AA-4024-AF9B-70F0586A6BFE}">
      <dgm:prSet/>
      <dgm:spPr/>
      <dgm:t>
        <a:bodyPr/>
        <a:lstStyle/>
        <a:p>
          <a:endParaRPr lang="en-US"/>
        </a:p>
      </dgm:t>
    </dgm:pt>
    <dgm:pt modelId="{4DEC6447-0DC0-421C-B7F4-C18212AF6BA8}" type="sibTrans" cxnId="{961B3CD3-72AA-4024-AF9B-70F0586A6BFE}">
      <dgm:prSet/>
      <dgm:spPr/>
      <dgm:t>
        <a:bodyPr/>
        <a:lstStyle/>
        <a:p>
          <a:endParaRPr lang="en-US"/>
        </a:p>
      </dgm:t>
    </dgm:pt>
    <dgm:pt modelId="{95DA96EA-F6C2-4497-9199-372628C2778F}">
      <dgm:prSet/>
      <dgm:spPr/>
      <dgm:t>
        <a:bodyPr/>
        <a:lstStyle/>
        <a:p>
          <a:r>
            <a:rPr lang="en-US" dirty="0"/>
            <a:t>These are the principle  components. From above figure , It looks like around 5 or 6 of the PCA features explain the majority.</a:t>
          </a:r>
        </a:p>
      </dgm:t>
    </dgm:pt>
    <dgm:pt modelId="{0E9D5770-34F8-4C30-A4D1-362E9B16ED1A}" type="parTrans" cxnId="{233B550A-92E4-4F17-B55B-1AAC1F10E243}">
      <dgm:prSet/>
      <dgm:spPr/>
      <dgm:t>
        <a:bodyPr/>
        <a:lstStyle/>
        <a:p>
          <a:endParaRPr lang="en-US"/>
        </a:p>
      </dgm:t>
    </dgm:pt>
    <dgm:pt modelId="{F6358977-CD62-4C7F-BD91-80D9241ADF32}" type="sibTrans" cxnId="{233B550A-92E4-4F17-B55B-1AAC1F10E243}">
      <dgm:prSet/>
      <dgm:spPr/>
      <dgm:t>
        <a:bodyPr/>
        <a:lstStyle/>
        <a:p>
          <a:endParaRPr lang="en-US"/>
        </a:p>
      </dgm:t>
    </dgm:pt>
    <dgm:pt modelId="{6FE1E294-2C49-4205-BB2C-02004CF4355B}" type="pres">
      <dgm:prSet presAssocID="{062520D4-5F18-4147-9773-B27F86EBB200}" presName="root" presStyleCnt="0">
        <dgm:presLayoutVars>
          <dgm:dir/>
          <dgm:resizeHandles val="exact"/>
        </dgm:presLayoutVars>
      </dgm:prSet>
      <dgm:spPr/>
    </dgm:pt>
    <dgm:pt modelId="{FA896A09-B594-414B-84A7-9DDF770A742D}" type="pres">
      <dgm:prSet presAssocID="{0C75B8A5-4296-4976-B961-11F4BF08B164}" presName="compNode" presStyleCnt="0"/>
      <dgm:spPr/>
    </dgm:pt>
    <dgm:pt modelId="{C4BF4D16-19E1-4B63-99F1-D5187F4EF4E9}" type="pres">
      <dgm:prSet presAssocID="{0C75B8A5-4296-4976-B961-11F4BF08B164}" presName="bgRect" presStyleLbl="bgShp" presStyleIdx="0" presStyleCnt="2"/>
      <dgm:spPr/>
    </dgm:pt>
    <dgm:pt modelId="{387B6AA1-D5C3-4BEA-8CC6-7338E9222D0A}" type="pres">
      <dgm:prSet presAssocID="{0C75B8A5-4296-4976-B961-11F4BF08B16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1D7035B-73D3-494D-96F1-76EC2D92A9F6}" type="pres">
      <dgm:prSet presAssocID="{0C75B8A5-4296-4976-B961-11F4BF08B164}" presName="spaceRect" presStyleCnt="0"/>
      <dgm:spPr/>
    </dgm:pt>
    <dgm:pt modelId="{AF8C1462-0700-4EB6-9CA0-39EC23FD483F}" type="pres">
      <dgm:prSet presAssocID="{0C75B8A5-4296-4976-B961-11F4BF08B164}" presName="parTx" presStyleLbl="revTx" presStyleIdx="0" presStyleCnt="2">
        <dgm:presLayoutVars>
          <dgm:chMax val="0"/>
          <dgm:chPref val="0"/>
        </dgm:presLayoutVars>
      </dgm:prSet>
      <dgm:spPr/>
    </dgm:pt>
    <dgm:pt modelId="{1A1007FD-0D73-45B6-B231-3DAE15FF8D0A}" type="pres">
      <dgm:prSet presAssocID="{4DEC6447-0DC0-421C-B7F4-C18212AF6BA8}" presName="sibTrans" presStyleCnt="0"/>
      <dgm:spPr/>
    </dgm:pt>
    <dgm:pt modelId="{51FCBC1A-3244-4224-A3D4-126FC79DC20D}" type="pres">
      <dgm:prSet presAssocID="{95DA96EA-F6C2-4497-9199-372628C2778F}" presName="compNode" presStyleCnt="0"/>
      <dgm:spPr/>
    </dgm:pt>
    <dgm:pt modelId="{B96FCC89-6F8E-47F4-AF1A-6D5489A47DA3}" type="pres">
      <dgm:prSet presAssocID="{95DA96EA-F6C2-4497-9199-372628C2778F}" presName="bgRect" presStyleLbl="bgShp" presStyleIdx="1" presStyleCnt="2"/>
      <dgm:spPr/>
    </dgm:pt>
    <dgm:pt modelId="{F588652B-E16A-4527-ADBC-1C146209F27B}" type="pres">
      <dgm:prSet presAssocID="{95DA96EA-F6C2-4497-9199-372628C2778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8D3B240-E422-4425-A55A-985B201C2850}" type="pres">
      <dgm:prSet presAssocID="{95DA96EA-F6C2-4497-9199-372628C2778F}" presName="spaceRect" presStyleCnt="0"/>
      <dgm:spPr/>
    </dgm:pt>
    <dgm:pt modelId="{09F3A001-4575-40D0-9434-46E1031AAC03}" type="pres">
      <dgm:prSet presAssocID="{95DA96EA-F6C2-4497-9199-372628C2778F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233B550A-92E4-4F17-B55B-1AAC1F10E243}" srcId="{062520D4-5F18-4147-9773-B27F86EBB200}" destId="{95DA96EA-F6C2-4497-9199-372628C2778F}" srcOrd="1" destOrd="0" parTransId="{0E9D5770-34F8-4C30-A4D1-362E9B16ED1A}" sibTransId="{F6358977-CD62-4C7F-BD91-80D9241ADF32}"/>
    <dgm:cxn modelId="{3E9B8B11-03DD-42A3-859F-EF3A5E5298B7}" type="presOf" srcId="{95DA96EA-F6C2-4497-9199-372628C2778F}" destId="{09F3A001-4575-40D0-9434-46E1031AAC03}" srcOrd="0" destOrd="0" presId="urn:microsoft.com/office/officeart/2018/2/layout/IconVerticalSolidList"/>
    <dgm:cxn modelId="{E4AC006F-C29F-4753-8E3A-6BE749207B66}" type="presOf" srcId="{062520D4-5F18-4147-9773-B27F86EBB200}" destId="{6FE1E294-2C49-4205-BB2C-02004CF4355B}" srcOrd="0" destOrd="0" presId="urn:microsoft.com/office/officeart/2018/2/layout/IconVerticalSolidList"/>
    <dgm:cxn modelId="{D380F098-464E-4D65-9876-EFB2305B9F52}" type="presOf" srcId="{0C75B8A5-4296-4976-B961-11F4BF08B164}" destId="{AF8C1462-0700-4EB6-9CA0-39EC23FD483F}" srcOrd="0" destOrd="0" presId="urn:microsoft.com/office/officeart/2018/2/layout/IconVerticalSolidList"/>
    <dgm:cxn modelId="{961B3CD3-72AA-4024-AF9B-70F0586A6BFE}" srcId="{062520D4-5F18-4147-9773-B27F86EBB200}" destId="{0C75B8A5-4296-4976-B961-11F4BF08B164}" srcOrd="0" destOrd="0" parTransId="{E7AB1EE1-B23E-4BBB-9A12-33F9C14F9C0B}" sibTransId="{4DEC6447-0DC0-421C-B7F4-C18212AF6BA8}"/>
    <dgm:cxn modelId="{7B8A777B-C4DE-4558-B9A4-58B455EA5FD0}" type="presParOf" srcId="{6FE1E294-2C49-4205-BB2C-02004CF4355B}" destId="{FA896A09-B594-414B-84A7-9DDF770A742D}" srcOrd="0" destOrd="0" presId="urn:microsoft.com/office/officeart/2018/2/layout/IconVerticalSolidList"/>
    <dgm:cxn modelId="{3C9BBE1C-E589-450F-B2FB-BD31DC7187B2}" type="presParOf" srcId="{FA896A09-B594-414B-84A7-9DDF770A742D}" destId="{C4BF4D16-19E1-4B63-99F1-D5187F4EF4E9}" srcOrd="0" destOrd="0" presId="urn:microsoft.com/office/officeart/2018/2/layout/IconVerticalSolidList"/>
    <dgm:cxn modelId="{366BD251-8B75-47B1-8502-E255A60493A8}" type="presParOf" srcId="{FA896A09-B594-414B-84A7-9DDF770A742D}" destId="{387B6AA1-D5C3-4BEA-8CC6-7338E9222D0A}" srcOrd="1" destOrd="0" presId="urn:microsoft.com/office/officeart/2018/2/layout/IconVerticalSolidList"/>
    <dgm:cxn modelId="{ACF7F4F7-E64E-44B4-8452-29285C65A7AB}" type="presParOf" srcId="{FA896A09-B594-414B-84A7-9DDF770A742D}" destId="{31D7035B-73D3-494D-96F1-76EC2D92A9F6}" srcOrd="2" destOrd="0" presId="urn:microsoft.com/office/officeart/2018/2/layout/IconVerticalSolidList"/>
    <dgm:cxn modelId="{57DE3380-998A-461D-9504-E1DE99B5DE57}" type="presParOf" srcId="{FA896A09-B594-414B-84A7-9DDF770A742D}" destId="{AF8C1462-0700-4EB6-9CA0-39EC23FD483F}" srcOrd="3" destOrd="0" presId="urn:microsoft.com/office/officeart/2018/2/layout/IconVerticalSolidList"/>
    <dgm:cxn modelId="{41888139-DEAC-42A5-8884-6993781D474D}" type="presParOf" srcId="{6FE1E294-2C49-4205-BB2C-02004CF4355B}" destId="{1A1007FD-0D73-45B6-B231-3DAE15FF8D0A}" srcOrd="1" destOrd="0" presId="urn:microsoft.com/office/officeart/2018/2/layout/IconVerticalSolidList"/>
    <dgm:cxn modelId="{DD55DE45-7AD2-44D5-9CD5-0313A8339C8C}" type="presParOf" srcId="{6FE1E294-2C49-4205-BB2C-02004CF4355B}" destId="{51FCBC1A-3244-4224-A3D4-126FC79DC20D}" srcOrd="2" destOrd="0" presId="urn:microsoft.com/office/officeart/2018/2/layout/IconVerticalSolidList"/>
    <dgm:cxn modelId="{200A225D-D733-414B-A667-E63C8FBB475C}" type="presParOf" srcId="{51FCBC1A-3244-4224-A3D4-126FC79DC20D}" destId="{B96FCC89-6F8E-47F4-AF1A-6D5489A47DA3}" srcOrd="0" destOrd="0" presId="urn:microsoft.com/office/officeart/2018/2/layout/IconVerticalSolidList"/>
    <dgm:cxn modelId="{9D0F2E56-2F16-45C6-8F7E-1E59EB204198}" type="presParOf" srcId="{51FCBC1A-3244-4224-A3D4-126FC79DC20D}" destId="{F588652B-E16A-4527-ADBC-1C146209F27B}" srcOrd="1" destOrd="0" presId="urn:microsoft.com/office/officeart/2018/2/layout/IconVerticalSolidList"/>
    <dgm:cxn modelId="{97E29FD3-EB2E-4C23-B075-637683E545CA}" type="presParOf" srcId="{51FCBC1A-3244-4224-A3D4-126FC79DC20D}" destId="{08D3B240-E422-4425-A55A-985B201C2850}" srcOrd="2" destOrd="0" presId="urn:microsoft.com/office/officeart/2018/2/layout/IconVerticalSolidList"/>
    <dgm:cxn modelId="{B214FE59-0A52-423F-9CA9-7674524BB9F0}" type="presParOf" srcId="{51FCBC1A-3244-4224-A3D4-126FC79DC20D}" destId="{09F3A001-4575-40D0-9434-46E1031AAC0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BF4D16-19E1-4B63-99F1-D5187F4EF4E9}">
      <dsp:nvSpPr>
        <dsp:cNvPr id="0" name=""/>
        <dsp:cNvSpPr/>
      </dsp:nvSpPr>
      <dsp:spPr>
        <a:xfrm>
          <a:off x="0" y="737006"/>
          <a:ext cx="10506456" cy="13606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7B6AA1-D5C3-4BEA-8CC6-7338E9222D0A}">
      <dsp:nvSpPr>
        <dsp:cNvPr id="0" name=""/>
        <dsp:cNvSpPr/>
      </dsp:nvSpPr>
      <dsp:spPr>
        <a:xfrm>
          <a:off x="411589" y="1043147"/>
          <a:ext cx="748344" cy="7483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8C1462-0700-4EB6-9CA0-39EC23FD483F}">
      <dsp:nvSpPr>
        <dsp:cNvPr id="0" name=""/>
        <dsp:cNvSpPr/>
      </dsp:nvSpPr>
      <dsp:spPr>
        <a:xfrm>
          <a:off x="1571524" y="737006"/>
          <a:ext cx="8934931" cy="136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00" tIns="144000" rIns="144000" bIns="14400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As there are as many principal components as there are variables in the data, principal components are constructed in such a manner that the first principal component accounts for the largest possible variance .</a:t>
          </a:r>
        </a:p>
      </dsp:txBody>
      <dsp:txXfrm>
        <a:off x="1571524" y="737006"/>
        <a:ext cx="8934931" cy="1360627"/>
      </dsp:txXfrm>
    </dsp:sp>
    <dsp:sp modelId="{B96FCC89-6F8E-47F4-AF1A-6D5489A47DA3}">
      <dsp:nvSpPr>
        <dsp:cNvPr id="0" name=""/>
        <dsp:cNvSpPr/>
      </dsp:nvSpPr>
      <dsp:spPr>
        <a:xfrm>
          <a:off x="0" y="2437790"/>
          <a:ext cx="10506456" cy="13606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88652B-E16A-4527-ADBC-1C146209F27B}">
      <dsp:nvSpPr>
        <dsp:cNvPr id="0" name=""/>
        <dsp:cNvSpPr/>
      </dsp:nvSpPr>
      <dsp:spPr>
        <a:xfrm>
          <a:off x="411589" y="2743931"/>
          <a:ext cx="748344" cy="7483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F3A001-4575-40D0-9434-46E1031AAC03}">
      <dsp:nvSpPr>
        <dsp:cNvPr id="0" name=""/>
        <dsp:cNvSpPr/>
      </dsp:nvSpPr>
      <dsp:spPr>
        <a:xfrm>
          <a:off x="1571524" y="2437790"/>
          <a:ext cx="8934931" cy="1360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00" tIns="144000" rIns="144000" bIns="14400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These are the principle  components. From above figure , It looks like around 5 or 6 of the PCA features explain the majority.</a:t>
          </a:r>
        </a:p>
      </dsp:txBody>
      <dsp:txXfrm>
        <a:off x="1571524" y="2437790"/>
        <a:ext cx="8934931" cy="1360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07BD4-7A47-49DB-98FB-6F787EF06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B09AF8-A640-482F-BBDE-825DA97659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CAFFC-4607-4D57-AD9C-CDB79DDB4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6C2C9-9955-4A20-BBA6-100115DE4BF5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7CCDB-A0D9-4626-8FD2-084F7DA4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7D712-7539-4AAE-B07A-44CCEC04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6CBBB-5B14-4445-BAF9-93F2E8B2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61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1C368-6567-437F-90FD-93531A013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BD287C-01EA-4A7A-B05A-C30E3AACF7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0DA98-3545-4929-8132-7C95D94B6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6C2C9-9955-4A20-BBA6-100115DE4BF5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216A4-A495-4D6A-9BE7-713415960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9DE08C-D3DB-403C-962C-3F25A35D1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6CBBB-5B14-4445-BAF9-93F2E8B2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666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715A56-22BF-4E9A-879F-BFEA583B2D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5BEEFC-C99B-47D2-945A-3DB94C48C9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EBC732-B9FE-449E-8DE6-85AC7C968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6C2C9-9955-4A20-BBA6-100115DE4BF5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E9D93-C798-495B-97AB-2105E9CA7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F242A-A54A-4128-B14B-8D266DB53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6CBBB-5B14-4445-BAF9-93F2E8B2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602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064E1-CD1E-4443-9492-6095CD378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3EDAE-C405-4563-917E-C8AE079E7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6F1E0-429E-42D5-AB47-140CDA22C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6C2C9-9955-4A20-BBA6-100115DE4BF5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FDEE4-4815-4467-8B0C-1E0B153E5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73E84-4742-4821-9E59-A266E2167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6CBBB-5B14-4445-BAF9-93F2E8B2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985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BF4CD-5746-4F9B-B8BD-850B35E40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47A93-D990-4DEA-A179-6218DCC06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B03E7-66DF-4754-895B-151906551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6C2C9-9955-4A20-BBA6-100115DE4BF5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7FC25-5337-47A8-B6D4-4EFB321FE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27EED-BC54-48DC-94EE-460B11466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6CBBB-5B14-4445-BAF9-93F2E8B2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53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C4A6F-B61C-4E79-88A1-558B668F4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A2AA9-673E-4061-9D45-E7495FFE12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76BECD-3510-4D69-AF5A-248450120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438758-A2BC-449A-9F55-7A4F2DB9A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6C2C9-9955-4A20-BBA6-100115DE4BF5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889424-6EB1-472F-BF62-7DBDFC01E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5E3BE8-C9FA-41FB-88D6-970E7BCD3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6CBBB-5B14-4445-BAF9-93F2E8B2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917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5B826-761F-4576-B709-AD71812C4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1B8140-578B-4DBC-A24D-6748E9809E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3FBF4E-D0A6-45FF-984B-C0E93D0AA0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71BAD6-7D3E-46EE-BDBF-DF828BB92F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6FC025-E014-4D9C-9CAC-02B1243DDD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98FBFB-2566-4E7E-A0CC-2A21974EE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6C2C9-9955-4A20-BBA6-100115DE4BF5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0B54FA-33B1-4526-A223-EBE796385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0174D3-3FD5-4490-B509-388C56F64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6CBBB-5B14-4445-BAF9-93F2E8B2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81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67FA9-FA88-428D-88C5-619D4D0F1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F04EE7-8349-4CFF-A1A0-0224B9A67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6C2C9-9955-4A20-BBA6-100115DE4BF5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A6B571-79FF-4C33-B0E2-C872F2CAF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B9835F-81E2-49C8-9BD5-222F7AAA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6CBBB-5B14-4445-BAF9-93F2E8B2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15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220BFC-9921-4D1E-9A32-A53456714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6C2C9-9955-4A20-BBA6-100115DE4BF5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422DAE-0257-4904-8E37-82742749A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7D4481-F4A8-4A6E-AA31-3B6C20E0C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6CBBB-5B14-4445-BAF9-93F2E8B2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614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2B433-CCBB-49E8-B068-9B9934193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DFB4B-6A3E-41F1-A8FA-7235F12D5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245E4E-B4AA-469C-8F23-A9A96ED7E0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7FCD24-A803-47DC-9BB1-FD931475F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6C2C9-9955-4A20-BBA6-100115DE4BF5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28E1B0-F41A-40EB-A985-FB08E5597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6C43F-4479-4327-AF0C-6A4964089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6CBBB-5B14-4445-BAF9-93F2E8B2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18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30D51-36B4-4EE5-ACCA-0C931441F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2F5039-0905-464A-8509-BEDC38853D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F8701E-5BA6-403B-85C9-48A343FFB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DBAF10-F592-4093-AE19-3A867690D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6C2C9-9955-4A20-BBA6-100115DE4BF5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923307-0424-4FDF-9FC8-D97F982CC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29FE80-C39A-4DF5-83D4-3D2983B77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6CBBB-5B14-4445-BAF9-93F2E8B2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648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CC5080-35B5-42AD-B08C-76314586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63A55-46AC-4D9A-B317-F71694108D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88F1B-DE3C-41AA-8CF5-E25E033278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6C2C9-9955-4A20-BBA6-100115DE4BF5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D989D-A72A-403E-9281-6B5012576A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06103-D477-4748-9738-6B0B28F5C1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6CBBB-5B14-4445-BAF9-93F2E8B2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751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2E62931-8EB4-42BB-BAAB-D8757BE66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A0DCC-2262-4BC6-96FF-017F5CA4A4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461" y="728664"/>
            <a:ext cx="4984813" cy="3157080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/>
              <a:t>DATA PREPROCESSING USING PCA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572799-891B-44E8-986E-A7C5C4F1DD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818" r="15728" b="-1"/>
          <a:stretch/>
        </p:blipFill>
        <p:spPr>
          <a:xfrm>
            <a:off x="1" y="10"/>
            <a:ext cx="6005512" cy="685799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845402C-F7CC-4855-B370-BB5C75DF52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29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369"/>
    </mc:Choice>
    <mc:Fallback>
      <p:transition spd="slow" advTm="51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>
            <a:extLst>
              <a:ext uri="{FF2B5EF4-FFF2-40B4-BE49-F238E27FC236}">
                <a16:creationId xmlns:a16="http://schemas.microsoft.com/office/drawing/2014/main" id="{856BEC2E-D0F1-4009-8A84-AF83BA07566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1674518" y="643466"/>
            <a:ext cx="8842964" cy="5571067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C3395CF-1FA6-40BF-A2A4-FC782FD191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72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158"/>
    </mc:Choice>
    <mc:Fallback>
      <p:transition spd="slow" advTm="40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B4B6CBA-AA0D-459D-B22B-30EFFA5E8A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4884904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4D81F96-0616-4B71-B5E3-093A38C616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91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57"/>
    </mc:Choice>
    <mc:Fallback>
      <p:transition spd="slow" advTm="9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2.jpeg">
            <a:extLst>
              <a:ext uri="{FF2B5EF4-FFF2-40B4-BE49-F238E27FC236}">
                <a16:creationId xmlns:a16="http://schemas.microsoft.com/office/drawing/2014/main" id="{7F12AD0F-5918-436F-B51F-BC15991A6F8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2014632" y="643466"/>
            <a:ext cx="8162735" cy="5571067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7E61BC3-1730-4B64-A88C-117EFD0584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338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623"/>
    </mc:Choice>
    <mc:Fallback>
      <p:transition spd="slow" advTm="276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17A87-5DD5-41C4-934F-BC17A77E9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After</a:t>
            </a:r>
            <a:r>
              <a:rPr lang="en-US" sz="3200" dirty="0">
                <a:effectLst/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converting the PCA features into the 2 top features. </a:t>
            </a:r>
            <a:r>
              <a:rPr lang="en-US" sz="3200" spc="-30" dirty="0">
                <a:effectLst/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(We </a:t>
            </a:r>
            <a:r>
              <a:rPr lang="en-US" sz="3200" dirty="0">
                <a:effectLst/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can change this value to other value). </a:t>
            </a:r>
            <a:r>
              <a:rPr lang="en-US" sz="3200" spc="-20" dirty="0">
                <a:effectLst/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We'll </a:t>
            </a:r>
            <a:r>
              <a:rPr lang="en-US" sz="3200" dirty="0">
                <a:effectLst/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then plot a scatter plot of the data point classification based on these n number of features. </a:t>
            </a:r>
            <a:r>
              <a:rPr lang="en-US" sz="3200" spc="-40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The above figure </a:t>
            </a:r>
            <a:r>
              <a:rPr lang="en-US" sz="3200" dirty="0">
                <a:effectLst/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shows this scattering of data points.</a:t>
            </a:r>
          </a:p>
          <a:p>
            <a:endParaRPr lang="en-US" sz="22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AB8B7F3-3D41-4F7E-92CF-DEC0B04A0E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309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69"/>
    </mc:Choice>
    <mc:Fallback>
      <p:transition spd="slow" advTm="62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A076D-81D5-4D06-8CD0-3C25EA916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3.png">
            <a:extLst>
              <a:ext uri="{FF2B5EF4-FFF2-40B4-BE49-F238E27FC236}">
                <a16:creationId xmlns:a16="http://schemas.microsoft.com/office/drawing/2014/main" id="{DD83F7C0-72D9-4F41-956E-12AFD37A39D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3415047" y="1906056"/>
            <a:ext cx="5361905" cy="4190476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2235859-F9A8-4EC9-BB3E-91B32E9EE2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18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158"/>
    </mc:Choice>
    <mc:Fallback>
      <p:transition spd="slow" advTm="53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114</Words>
  <Application>Microsoft Office PowerPoint</Application>
  <PresentationFormat>Widescreen</PresentationFormat>
  <Paragraphs>4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Office Theme</vt:lpstr>
      <vt:lpstr>DATA PREPROCESSING USING PCA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Venkata Sai Bharadwaj Burra</dc:creator>
  <cp:lastModifiedBy>Venkata Sai Bharadwaj Burra</cp:lastModifiedBy>
  <cp:revision>9</cp:revision>
  <dcterms:created xsi:type="dcterms:W3CDTF">2021-03-01T16:41:58Z</dcterms:created>
  <dcterms:modified xsi:type="dcterms:W3CDTF">2021-04-20T18:39:06Z</dcterms:modified>
</cp:coreProperties>
</file>